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4" r:id="rId2"/>
    <p:sldId id="326" r:id="rId3"/>
    <p:sldId id="336" r:id="rId4"/>
    <p:sldId id="337" r:id="rId5"/>
    <p:sldId id="338" r:id="rId6"/>
    <p:sldId id="339" r:id="rId7"/>
    <p:sldId id="341" r:id="rId8"/>
    <p:sldId id="256" r:id="rId9"/>
    <p:sldId id="257" r:id="rId1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7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tiff"/><Relationship Id="rId2" Type="http://schemas.openxmlformats.org/officeDocument/2006/relationships/image" Target="../media/image7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tiff"/><Relationship Id="rId5" Type="http://schemas.openxmlformats.org/officeDocument/2006/relationships/image" Target="../media/image9.jp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5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E952324-9FD9-244C-9C2B-4AEFE1742FDF}"/>
              </a:ext>
            </a:extLst>
          </p:cNvPr>
          <p:cNvSpPr txBox="1"/>
          <p:nvPr/>
        </p:nvSpPr>
        <p:spPr>
          <a:xfrm>
            <a:off x="533385" y="1801330"/>
            <a:ext cx="191484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B</a:t>
            </a:r>
            <a:r>
              <a:rPr lang="en-US" sz="2000" dirty="0">
                <a:solidFill>
                  <a:srgbClr val="FFFF00"/>
                </a:solidFill>
              </a:rPr>
              <a:t>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Security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0F9EB1-8BB0-EB42-8C37-D06AD9074029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25B01-867F-8C47-80C3-8F07CB89012E}"/>
              </a:ext>
            </a:extLst>
          </p:cNvPr>
          <p:cNvSpPr txBox="1"/>
          <p:nvPr/>
        </p:nvSpPr>
        <p:spPr>
          <a:xfrm>
            <a:off x="533385" y="3044279"/>
            <a:ext cx="105568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Global Azure Virtual 2020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78DB60-A8E3-A849-9285-AAD31DB2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0E0DCCAD-78FC-1249-A090-4E554DEB3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9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친절한 사육사의 좌충우돌 동물의 숲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전미정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Azure Emotion API UWP </a:t>
            </a:r>
            <a:r>
              <a:rPr lang="ko-KR" altLang="en-US" sz="1600" b="1" dirty="0">
                <a:latin typeface="Segoe UI Symbol" panose="020B0502040204020203" pitchFamily="34" charset="0"/>
              </a:rPr>
              <a:t>프로그래밍 </a:t>
            </a:r>
            <a:r>
              <a:rPr lang="en-US" altLang="ko-KR" sz="1600" b="1" dirty="0">
                <a:latin typeface="Segoe UI Symbol" panose="020B0502040204020203" pitchFamily="34" charset="0"/>
              </a:rPr>
              <a:t>Step By Step 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김도균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시계열 데이터 예측을 위한 </a:t>
            </a:r>
            <a:r>
              <a:rPr lang="en-US" altLang="ko-KR" sz="1600" b="1" dirty="0" err="1">
                <a:latin typeface="Segoe UI Symbol" panose="020B0502040204020203" pitchFamily="34" charset="0"/>
              </a:rPr>
              <a:t>AutoML</a:t>
            </a:r>
            <a:r>
              <a:rPr lang="en-US" altLang="ko-KR" sz="1600" b="1" dirty="0">
                <a:latin typeface="Segoe UI Symbol" panose="020B0502040204020203" pitchFamily="34" charset="0"/>
              </a:rPr>
              <a:t>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만들어보기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김태영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IoT 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위한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Sphere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윤기석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라즈베리파이와</a:t>
            </a:r>
            <a:r>
              <a:rPr lang="ko-KR" altLang="en-US" sz="1600" b="1" dirty="0">
                <a:latin typeface="Segoe UI Symbol" panose="020B0502040204020203" pitchFamily="34" charset="0"/>
              </a:rPr>
              <a:t>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실습장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김영욱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0B04-3373-F045-AE3D-8270BDCE118F}"/>
              </a:ext>
            </a:extLst>
          </p:cNvPr>
          <p:cNvSpPr txBox="1"/>
          <p:nvPr/>
        </p:nvSpPr>
        <p:spPr>
          <a:xfrm>
            <a:off x="533385" y="1801330"/>
            <a:ext cx="1903085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C: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AI &amp;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곧 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가 시작됩니다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491</Words>
  <Application>Microsoft Office PowerPoint</Application>
  <PresentationFormat>와이드스크린</PresentationFormat>
  <Paragraphs>86</Paragraphs>
  <Slides>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Microsoft GothicNeo Light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8</cp:revision>
  <dcterms:created xsi:type="dcterms:W3CDTF">2020-04-15T15:25:02Z</dcterms:created>
  <dcterms:modified xsi:type="dcterms:W3CDTF">2020-04-25T03:29:24Z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